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8" r:id="rId4"/>
    <p:sldId id="260" r:id="rId5"/>
    <p:sldId id="262" r:id="rId6"/>
    <p:sldId id="257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91B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56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8.png"/><Relationship Id="rId25" Type="http://schemas.openxmlformats.org/officeDocument/2006/relationships/image" Target="../media/image47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image" Target="../media/image43.png"/><Relationship Id="rId20" Type="http://schemas.openxmlformats.org/officeDocument/2006/relationships/image" Target="../media/image42.png"/><Relationship Id="rId2" Type="http://schemas.openxmlformats.org/officeDocument/2006/relationships/image" Target="../media/image26.jpe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1.png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19.jpe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5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3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6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19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21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22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true"/>
          </p:cNvPicPr>
          <p:nvPr/>
        </p:nvPicPr>
        <p:blipFill>
          <a:blip r:embed="rId23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4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4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8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9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9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>
          <a:blip r:embed="rId9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9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>
          <a:blip r:embed="rId11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19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true"/>
          </p:cNvPicPr>
          <p:nvPr/>
        </p:nvPicPr>
        <p:blipFill>
          <a:blip r:embed="rId20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true"/>
          </p:cNvPicPr>
          <p:nvPr/>
        </p:nvPicPr>
        <p:blipFill>
          <a:blip r:embed="rId21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3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true"/>
          </p:cNvPicPr>
          <p:nvPr/>
        </p:nvPicPr>
        <p:blipFill>
          <a:blip r:embed="rId1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5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5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7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7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  <a:endParaRPr lang="en-US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  <a:endParaRPr lang="en-US" altLang="en-US" sz="3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3" name="Picture 32"/>
          <p:cNvPicPr/>
          <p:nvPr/>
        </p:nvPicPr>
        <p:blipFill>
          <a:blip r:embed="rId11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9590" y="2908935"/>
            <a:ext cx="116459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" name="Picture 10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1106170"/>
            <a:ext cx="2162810" cy="12007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7295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true"/>
          </p:cNvPicPr>
          <p:nvPr/>
        </p:nvPicPr>
        <p:blipFill>
          <a:blip r:embed="rId3"/>
          <a:srcRect l="23400" r="22733"/>
          <a:stretch>
            <a:fillRect/>
          </a:stretch>
        </p:blipFill>
        <p:spPr>
          <a:xfrm>
            <a:off x="5925185" y="1266825"/>
            <a:ext cx="1014095" cy="10401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55" y="232410"/>
            <a:ext cx="1544320" cy="823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113" y="2232025"/>
            <a:ext cx="33997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" altLang="en-US" sz="3600" b="1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JDBCTemplate</a:t>
            </a:r>
            <a:endParaRPr lang="" altLang="en-US" sz="3600" b="1">
              <a:ln w="22225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08" name="Picture 107"/>
          <p:cNvPicPr>
            <a:picLocks noChangeAspect="true"/>
          </p:cNvPicPr>
          <p:nvPr/>
        </p:nvPicPr>
        <p:blipFill>
          <a:blip r:embed="rId5"/>
          <a:srcRect l="11233" t="14133" r="12133" b="14341"/>
          <a:stretch>
            <a:fillRect/>
          </a:stretch>
        </p:blipFill>
        <p:spPr>
          <a:xfrm>
            <a:off x="5488305" y="318770"/>
            <a:ext cx="1499870" cy="78740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7302500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true"/>
          </p:cNvPicPr>
          <p:nvPr/>
        </p:nvPicPr>
        <p:blipFill>
          <a:blip r:embed="rId6"/>
          <a:srcRect l="36792" t="14426" r="36927" b="19500"/>
          <a:stretch>
            <a:fillRect/>
          </a:stretch>
        </p:blipFill>
        <p:spPr>
          <a:xfrm>
            <a:off x="7357110" y="232410"/>
            <a:ext cx="869950" cy="123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true"/>
          </p:cNvPicPr>
          <p:nvPr/>
        </p:nvPicPr>
        <p:blipFill>
          <a:blip r:embed="rId7"/>
          <a:srcRect l="32240" t="45185" r="27125" b="4241"/>
          <a:stretch>
            <a:fillRect/>
          </a:stretch>
        </p:blipFill>
        <p:spPr>
          <a:xfrm>
            <a:off x="8299450" y="232410"/>
            <a:ext cx="869950" cy="6089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true"/>
          </p:cNvPicPr>
          <p:nvPr/>
        </p:nvPicPr>
        <p:blipFill>
          <a:blip r:embed="rId8"/>
          <a:srcRect l="8677" r="8888"/>
          <a:stretch>
            <a:fillRect/>
          </a:stretch>
        </p:blipFill>
        <p:spPr>
          <a:xfrm>
            <a:off x="8934450" y="1644015"/>
            <a:ext cx="1539875" cy="10439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357110" y="1696085"/>
            <a:ext cx="1525270" cy="939165"/>
          </a:xfrm>
          <a:prstGeom prst="rect">
            <a:avLst/>
          </a:prstGeom>
        </p:spPr>
      </p:pic>
      <p:grpSp>
        <p:nvGrpSpPr>
          <p:cNvPr id="122" name="Group 121"/>
          <p:cNvGrpSpPr>
            <a:grpSpLocks noChangeAspect="true"/>
          </p:cNvGrpSpPr>
          <p:nvPr/>
        </p:nvGrpSpPr>
        <p:grpSpPr>
          <a:xfrm>
            <a:off x="8977630" y="372745"/>
            <a:ext cx="1530985" cy="1271270"/>
            <a:chOff x="6880" y="4683"/>
            <a:chExt cx="4901" cy="4152"/>
          </a:xfrm>
        </p:grpSpPr>
        <p:sp>
          <p:nvSpPr>
            <p:cNvPr id="121" name="Rectangle 120"/>
            <p:cNvSpPr/>
            <p:nvPr/>
          </p:nvSpPr>
          <p:spPr>
            <a:xfrm>
              <a:off x="9047" y="5437"/>
              <a:ext cx="2734" cy="221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true"/>
            </p:cNvPicPr>
            <p:nvPr/>
          </p:nvPicPr>
          <p:blipFill>
            <a:blip r:embed="rId1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0" y="5871"/>
              <a:ext cx="2009" cy="122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true"/>
            </p:cNvPicPr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0" y="4683"/>
              <a:ext cx="3223" cy="4152"/>
            </a:xfrm>
            <a:prstGeom prst="rect">
              <a:avLst/>
            </a:prstGeom>
          </p:spPr>
        </p:pic>
      </p:grpSp>
      <p:pic>
        <p:nvPicPr>
          <p:cNvPr id="123" name="Picture 122"/>
          <p:cNvPicPr>
            <a:picLocks noChangeAspect="true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887730"/>
            <a:ext cx="954405" cy="9544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intro-b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</Words>
  <Application>WPS Presentation</Application>
  <PresentationFormat>宽屏</PresentationFormat>
  <Paragraphs>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SimSun</vt:lpstr>
      <vt:lpstr>Wingdings</vt:lpstr>
      <vt:lpstr>微软雅黑</vt:lpstr>
      <vt:lpstr>Arial Unicode MS</vt:lpstr>
      <vt:lpstr>Arial Black</vt:lpstr>
      <vt:lpstr>SimSun</vt:lpstr>
      <vt:lpstr>Droid Sans Fallback</vt:lpstr>
      <vt:lpstr>Webdings</vt:lpstr>
      <vt:lpstr>Times New Roman</vt:lpstr>
      <vt:lpstr>Calibri</vt:lpstr>
      <vt:lpstr>Arial Rounded MT Bold</vt:lpstr>
      <vt:lpstr>Kristen ITC</vt:lpstr>
      <vt:lpstr>Gubbi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mitali</dc:creator>
  <cp:lastModifiedBy>mitali</cp:lastModifiedBy>
  <cp:revision>25</cp:revision>
  <dcterms:created xsi:type="dcterms:W3CDTF">2020-11-27T15:52:30Z</dcterms:created>
  <dcterms:modified xsi:type="dcterms:W3CDTF">2020-11-27T15:52:30Z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